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PT Sans Narrow"/>
      <p:regular r:id="rId22"/>
      <p:bold r:id="rId23"/>
    </p:embeddedFont>
    <p:embeddedFont>
      <p:font typeface="Oswald"/>
      <p:regular r:id="rId24"/>
      <p:bold r:id="rId25"/>
    </p:embeddedFont>
    <p:embeddedFont>
      <p:font typeface="Open Sans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PTSansNarrow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Oswald-regular.fntdata"/><Relationship Id="rId23" Type="http://schemas.openxmlformats.org/officeDocument/2006/relationships/font" Target="fonts/PTSansNarrow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regular.fntdata"/><Relationship Id="rId25" Type="http://schemas.openxmlformats.org/officeDocument/2006/relationships/font" Target="fonts/Oswald-bold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f17cac3d1f_1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1f17cac3d1f_11_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Each slide has a notes section to help guide you with suggested slide design, talking points, and prompts.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1f17cac3d1f_11_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f17cac3d1f_1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1f17cac3d1f_11_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a title to your presentation. It could simply be your job title or a catchy title to draw in your audience.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Consider replacing the placeholder image with your own.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Pre-work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Decide what your expectations are for the presentation: when to raise hands, ask questions, and amount of participation from the audience.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Use your work tools, career trunk items, or Fire Ecology Learning Lab props as visual aids and discuss them throughout the presentation.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Consider bringing in more of your own props or visual aids.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Consider doing a hands-on activity with the audience. Make sure to bring enough copies and coordinate with the teacher/organizer.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>
                <a:solidFill>
                  <a:srgbClr val="212124"/>
                </a:solidFill>
              </a:rPr>
              <a:t>Forest Service members clear trail debris, Flathead National Forest, Montana. Courtesy photo by Maryssa Gosnell.</a:t>
            </a:r>
            <a:endParaRPr sz="1200"/>
          </a:p>
        </p:txBody>
      </p:sp>
      <p:sp>
        <p:nvSpPr>
          <p:cNvPr id="86" name="Google Shape;86;g1f17cac3d1f_11_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17cac3d1f_11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1f17cac3d1f_11_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your introduction heading (your job title or career) and write a brief introduction of yourself. Replace the brackets on the slide with your own information.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Change slide images, if desired. 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Introduction slide: introduce yourself, where are you from, and your job title.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b="1" lang="en" sz="1200"/>
              <a:t>A brief note about uniforms: </a:t>
            </a:r>
            <a:r>
              <a:rPr lang="en" sz="1200"/>
              <a:t>Wearing a uniform has many benefits. If wearing a uniform around a school, you may get mistaken as a police officer; consider talking about and briefly explaining why you wear the uniform and what it means to you.  What is unique or special about your uniform? If applicable, consider explaining/sharing information about your agency logo, describing the symbols (e.g., pine tree for the Forest Service, arrowhead and bison for the National Park Service) and what they represent.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b="1" lang="en" sz="1200"/>
              <a:t>Give simple definitions and examples of your career</a:t>
            </a:r>
            <a:r>
              <a:rPr lang="en" sz="1200"/>
              <a:t>. Describe your job in a way that students can relate to.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Explain how your work relates to classes they might be taking in school, such as math, biology, chemistry, history, etc.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>
                <a:solidFill>
                  <a:srgbClr val="212124"/>
                </a:solidFill>
              </a:rPr>
              <a:t>R3 - Regional Wild Horse &amp; Burro Coordinator, Dr. Tolani Francisco, is seen at Capulin Picnic Area in Albuquerque, NM on 03/26/2019. (Forest Service photo by Andy McMillan, Team Pathways2Solutions)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R3_Apache-Sitgreaves National Forest_USDA Photo by Lance Cheung.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1f17cac3d1f_11_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f17cac3d1f_11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1f17cac3d1f_11_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of how your career field fits with your agency or organization’s mission. Add an image on the slide.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How does your career field support your agency or organization’s mission?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How does your career serve people and community?</a:t>
            </a:r>
            <a:endParaRPr sz="1200"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Font typeface="Arial"/>
              <a:buNone/>
            </a:pPr>
            <a:r>
              <a:rPr i="0" lang="en" sz="1200">
                <a:solidFill>
                  <a:srgbClr val="212124"/>
                </a:solidFill>
              </a:rPr>
              <a:t>Members of the Kaibab National Forest, Williams Ranger District, 12-10-15. 151210-001. Photo by Leslie Reed.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1f17cac3d1f_11_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f17cac3d1f_11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1f17cac3d1f_11_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Share about your career path (schools, internships, first jobs).  Add an image or change the slide image, if desired. 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With elementary students: focus on a brief summary of your education.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With middle or high school students: talk more in-depth about your education and include a brief summary of trainings, internships, and first jobs.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>
                <a:solidFill>
                  <a:schemeClr val="dk1"/>
                </a:solidFill>
              </a:rPr>
              <a:t>Did you have a high school job that is connected to fire, the outdoors, or conservation? - Share this with the students to help them see that they can get started now!</a:t>
            </a:r>
            <a:endParaRPr sz="1200"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Women in Wildland Fire </a:t>
            </a:r>
            <a:r>
              <a:rPr lang="en" sz="1200"/>
              <a:t>Bootcamp</a:t>
            </a:r>
            <a:r>
              <a:rPr lang="en" sz="1200"/>
              <a:t> at Coconino National Forest, 2015.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1f17cac3d1f_11_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17cac3d1f_11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1f17cac3d1f_11_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or example of what you do in your career.  Change slide image, if desired.  Consider changing slide title to fit your presentation. 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could add another example on the next slide. 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an example or describe what you do in your career.  Consider telling a story - use your five senses, talk about who was there with you, was there a life lesson you learned?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may consider choosing examples that incorporate skills that the students are learning or can understand, such as communication, teamwork, writing, etc.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What tools/items do you use during your daily routine?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some props/items with the audience. Briefly describe the items and pass them around, if possible and appropriate.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Chantel Herrick, pile burning operation at the Kaibab National Forest. Tusayan district. 12-3-18. DSC0810. Photo by Dyan Bone. 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R3 Santa Fe NF District Biologist Melvin Burton is seen by the Pecos River in Pecos, NM on 03/28/2019. (Forest Service photo by Andy McMillan, Team Pathways2Solutions).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1f17cac3d1f_11_6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f17cac3d1f_11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1f17cac3d1f_11_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or example of what you do in your career. Change slide image, if desired.  Consider changing the title to fit your presentation. 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could add a short video, which could help to explain your work to the audience and keep them engaged.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Continue to share an example or describe what you do in your career. </a:t>
            </a:r>
            <a:r>
              <a:rPr lang="en" sz="1200">
                <a:solidFill>
                  <a:schemeClr val="dk1"/>
                </a:solidFill>
              </a:rPr>
              <a:t>Consider telling a story - use your five senses, talk about who was there with you, was there a life lesson you learned?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Continue to share some props/items with the audience. Briefly describe the items and pass them around, if possible and appropriate. 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may consider choosing examples that incorporate skills that the students are learning or can understand, such as communication, teamwork, writing, etc.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Jennifer Croft, at her desk in the Forest Service Headquarters. Service Dog at her feet. (Forest Service Photo by D. Cumberland)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RMRS Research Scientist, Katelyn Driscoll, in the RMRS Lab at the Southwestern Regional Office in Albuquerque, NM on 03/27/2019. (Forest Service photo by Andy McMillan, Team Pathways2Solutions)</a:t>
            </a:r>
            <a:endParaRPr sz="1200"/>
          </a:p>
        </p:txBody>
      </p:sp>
      <p:sp>
        <p:nvSpPr>
          <p:cNvPr id="134" name="Google Shape;134;g1f17cac3d1f_11_7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f17cac3d1f_11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1f17cac3d1f_11_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a brief description of your career inspiration(s). Change slide image, if desired.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What inspired you to pursue this career? </a:t>
            </a:r>
            <a:endParaRPr sz="1200"/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Were there any significant people or an experience that inspired you?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Cibola National Forest, Mountainair, Gavilan Trail, Hawk Watch site. Photo by Gerald Hitchcock.</a:t>
            </a:r>
            <a:endParaRPr sz="1200"/>
          </a:p>
        </p:txBody>
      </p:sp>
      <p:sp>
        <p:nvSpPr>
          <p:cNvPr id="145" name="Google Shape;145;g1f17cac3d1f_11_8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17cac3d1f_11_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1f17cac3d1f_11_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a brief description of your career favorites and challenges. Change slide images, if desired.  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Share your favorites and challenges </a:t>
            </a:r>
            <a:r>
              <a:rPr lang="en" sz="1200"/>
              <a:t>authentically, keeping in mind appropriate language and stories for a classroom</a:t>
            </a:r>
            <a:r>
              <a:rPr lang="en" sz="1200"/>
              <a:t>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What do you like the best about your career?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What is the most challenging thing about your career?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300"/>
              <a:buChar char="•"/>
            </a:pPr>
            <a:r>
              <a:rPr i="0" lang="en" sz="1200">
                <a:solidFill>
                  <a:srgbClr val="212124"/>
                </a:solidFill>
              </a:rPr>
              <a:t>River Ranger on the oars, Upper North Fork Flathead River, Flathead National Forest, Montana. Courtesy photo by Miller Barnes.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300"/>
              <a:buChar char="•"/>
            </a:pPr>
            <a:r>
              <a:rPr i="0" lang="en" sz="1200">
                <a:solidFill>
                  <a:srgbClr val="212124"/>
                </a:solidFill>
              </a:rPr>
              <a:t>Forest Service (FS) Apache-Sitgreaves National Forests, Black Mesa Ranger District Ranger, Richard Madril checks property fence in the Heber Wild Horse Territory, on Sept. 26, 2019.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1f17cac3d1f_11_9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f17cac3d1f_11_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1f17cac3d1f_11_10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of your advice to the students. Change slide image, if desired.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any advice you have for students that have interest in your career field.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Keep in mind that from ages 15-18, students can get paid summer jobs on Youth Conservation Corps (YCC) crews - your conversation can inspire them to pursue this work!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What can they do in school to prepare for a career in this field? This can include classes to take, grades, and extracurricular activities.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Consider asking the students what they think they can do to prepare for a career in this field.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Consider emphasizing the importance of education and lifelong learning.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What does the future look like for your career field?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Youth Conservation Corps hosted by partner Wild Arizona. Douglas Ranger District, Coronado National Forest. Photo by USDA Forest Service, Southwestern Region.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1f17cac3d1f_11_10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f17cac3d1f_11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1f17cac3d1f_11_1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Change slide image, if desired. 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Allow students time to ask questions.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and describe any additional items/props you may have.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" sz="1200"/>
              <a:t>Expect to be asked how much you get paid and be prepared to share salary ranges for positions on fire/agency career paths.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12124"/>
                </a:solidFill>
              </a:rPr>
              <a:t>Williams Middle School Science Day 2018. Kaibab National Forest. Photo by Art Gonzales.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1f17cac3d1f_11_1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rgbClr val="FCB81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rgbClr val="FCB81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Font typeface="Oswald"/>
              <a:buNone/>
              <a:defRPr sz="51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sz="24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  <a:defRPr>
                <a:latin typeface="Oswald"/>
                <a:ea typeface="Oswald"/>
                <a:cs typeface="Oswald"/>
                <a:sym typeface="Oswald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8BC63E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swald"/>
              <a:buNone/>
              <a:defRPr b="0"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BC63E"/>
              </a:buClr>
              <a:buSzPts val="4200"/>
              <a:buFont typeface="Oswald"/>
              <a:buNone/>
              <a:defRPr sz="4200">
                <a:solidFill>
                  <a:srgbClr val="8BC63E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939500" y="383000"/>
            <a:ext cx="3837000" cy="4364700"/>
          </a:xfrm>
          <a:prstGeom prst="rect">
            <a:avLst/>
          </a:prstGeom>
          <a:solidFill>
            <a:srgbClr val="FCB814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BC63E"/>
              </a:buClr>
              <a:buSzPts val="13000"/>
              <a:buNone/>
              <a:defRPr sz="13000">
                <a:solidFill>
                  <a:srgbClr val="8BC63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lide 01" showMasterSp="0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62775" y="1125050"/>
            <a:ext cx="8250300" cy="3566700"/>
          </a:xfrm>
          <a:prstGeom prst="rect">
            <a:avLst/>
          </a:prstGeom>
          <a:solidFill>
            <a:srgbClr val="FCB81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>
            <p:ph type="title"/>
          </p:nvPr>
        </p:nvSpPr>
        <p:spPr>
          <a:xfrm>
            <a:off x="804780" y="167975"/>
            <a:ext cx="81000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i="0" sz="4800" u="none" cap="none" strike="noStrik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462775" y="1196850"/>
            <a:ext cx="8250300" cy="3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oboto"/>
              <a:buChar char="•"/>
              <a:defRPr i="0" sz="2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925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 i="0" sz="1900" u="none" cap="none" strike="noStrike">
                <a:solidFill>
                  <a:schemeClr val="lt1"/>
                </a:solidFill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i="0" sz="1600" u="none" cap="none" strike="noStrike">
                <a:solidFill>
                  <a:schemeClr val="lt1"/>
                </a:solidFill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">
  <p:cSld name="Title Slide 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sz="1100"/>
            </a:lvl1pPr>
            <a:lvl2pPr indent="0" lvl="1" marL="0" rtl="0" algn="r">
              <a:spcBef>
                <a:spcPts val="0"/>
              </a:spcBef>
              <a:buNone/>
              <a:defRPr sz="1100"/>
            </a:lvl2pPr>
            <a:lvl3pPr indent="0" lvl="2" marL="0" rtl="0" algn="r">
              <a:spcBef>
                <a:spcPts val="0"/>
              </a:spcBef>
              <a:buNone/>
              <a:defRPr sz="1100"/>
            </a:lvl3pPr>
            <a:lvl4pPr indent="0" lvl="3" marL="0" rtl="0" algn="r">
              <a:spcBef>
                <a:spcPts val="0"/>
              </a:spcBef>
              <a:buNone/>
              <a:defRPr sz="1100"/>
            </a:lvl4pPr>
            <a:lvl5pPr indent="0" lvl="4" marL="0" rtl="0" algn="r">
              <a:spcBef>
                <a:spcPts val="0"/>
              </a:spcBef>
              <a:buNone/>
              <a:defRPr sz="1100"/>
            </a:lvl5pPr>
            <a:lvl6pPr indent="0" lvl="5" marL="0" rtl="0" algn="r">
              <a:spcBef>
                <a:spcPts val="0"/>
              </a:spcBef>
              <a:buNone/>
              <a:defRPr sz="1100"/>
            </a:lvl6pPr>
            <a:lvl7pPr indent="0" lvl="6" marL="0" rtl="0" algn="r">
              <a:spcBef>
                <a:spcPts val="0"/>
              </a:spcBef>
              <a:buNone/>
              <a:defRPr sz="1100"/>
            </a:lvl7pPr>
            <a:lvl8pPr indent="0" lvl="7" marL="0" rtl="0" algn="r">
              <a:spcBef>
                <a:spcPts val="0"/>
              </a:spcBef>
              <a:buNone/>
              <a:defRPr sz="1100"/>
            </a:lvl8pPr>
            <a:lvl9pPr indent="0" lvl="8" marL="0" rt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92190" y="1106338"/>
            <a:ext cx="8023200" cy="3306000"/>
          </a:xfrm>
          <a:prstGeom prst="rect">
            <a:avLst/>
          </a:prstGeom>
          <a:solidFill>
            <a:srgbClr val="ECE1D8"/>
          </a:solidFill>
          <a:ln>
            <a:noFill/>
          </a:ln>
          <a:effectLst>
            <a:outerShdw blurRad="355600" rotWithShape="0" algn="ctr" dir="2700000" dist="165100">
              <a:srgbClr val="000000">
                <a:alpha val="3176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628649" y="1766258"/>
            <a:ext cx="7785000" cy="27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type="ctrTitle"/>
          </p:nvPr>
        </p:nvSpPr>
        <p:spPr>
          <a:xfrm>
            <a:off x="509541" y="1123499"/>
            <a:ext cx="80232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"/>
              <a:buNone/>
              <a:defRPr b="1" sz="360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Career Presentation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6012" y="1286075"/>
            <a:ext cx="4971983" cy="15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Instructions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311775" y="1132000"/>
            <a:ext cx="8520600" cy="3682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i="1" lang="en" sz="1500">
                <a:highlight>
                  <a:srgbClr val="FF0000"/>
                </a:highlight>
                <a:latin typeface="Roboto"/>
                <a:ea typeface="Roboto"/>
                <a:cs typeface="Roboto"/>
                <a:sym typeface="Roboto"/>
              </a:rPr>
              <a:t>(delete this slide before presentation)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b="1" i="1" lang="en" sz="1500">
                <a:latin typeface="Roboto"/>
                <a:ea typeface="Roboto"/>
                <a:cs typeface="Roboto"/>
                <a:sym typeface="Roboto"/>
              </a:rPr>
              <a:t>Please start by downloading this file to your computer and "Save As" to your preferred location so you don't write over the template!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Add or delete slides to fit your presentation needs.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The more photos and graphics, the better. Feel free to add slides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to include these and better tell your story visually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. If desired, add your own photos and graphics to replace the placeholder photos already on the slides.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Replace the bracketed, italicized text on each slide with your own words. For example, on slide 4 replace 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[Job/Career Title] 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with something like “Engine Captain” or “Fire Prevention Technician.”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Try to limit the number of words on each slide. 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Use the notes section and relevant prompts on each slide to help guide you with suggested talking points and slide design.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9975" y="881125"/>
            <a:ext cx="5229748" cy="3973652"/>
          </a:xfrm>
          <a:prstGeom prst="rect">
            <a:avLst/>
          </a:prstGeom>
          <a:solidFill>
            <a:srgbClr val="ECECEC"/>
          </a:solidFill>
          <a:ln cap="sq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89" name="Google Shape;89;p17"/>
          <p:cNvSpPr txBox="1"/>
          <p:nvPr/>
        </p:nvSpPr>
        <p:spPr>
          <a:xfrm>
            <a:off x="4724400" y="4645400"/>
            <a:ext cx="2367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by M. Gosnell.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978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[Career Presentation Title]</a:t>
            </a:r>
            <a:endParaRPr sz="364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b="1" lang="en"/>
              <a:t>[</a:t>
            </a:r>
            <a:r>
              <a:rPr b="1" i="1" lang="en"/>
              <a:t>Job/Career Title</a:t>
            </a:r>
            <a:r>
              <a:rPr b="1" lang="en"/>
              <a:t>]</a:t>
            </a:r>
            <a:endParaRPr sz="1400"/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0" l="1303" r="1302" t="0"/>
          <a:stretch/>
        </p:blipFill>
        <p:spPr>
          <a:xfrm>
            <a:off x="642873" y="2500626"/>
            <a:ext cx="3715803" cy="2384104"/>
          </a:xfrm>
          <a:prstGeom prst="rect">
            <a:avLst/>
          </a:prstGeom>
          <a:solidFill>
            <a:srgbClr val="ECECEC"/>
          </a:solidFill>
          <a:ln cap="sq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266325"/>
            <a:ext cx="8520600" cy="24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Your name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Job title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Information about your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 uniform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762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887176" y="4542200"/>
            <a:ext cx="17763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A. McMillan.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green and white label on a person's jacket&#10;&#10;Description automatically generated with low confidence" id="100" name="Google Shape;10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6055" y="2500623"/>
            <a:ext cx="3715795" cy="2384102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1" name="Google Shape;101;p18"/>
          <p:cNvSpPr txBox="1"/>
          <p:nvPr/>
        </p:nvSpPr>
        <p:spPr>
          <a:xfrm>
            <a:off x="7164600" y="4542200"/>
            <a:ext cx="1820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L. Cheung.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Agency/Organization Name </a:t>
            </a:r>
            <a:endParaRPr sz="3640"/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7300" y="1508025"/>
            <a:ext cx="4899779" cy="3351434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218950" y="1430125"/>
            <a:ext cx="3735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How does your career field support your agency/organization’s mission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How does your job 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erve people/community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1100"/>
          </a:p>
        </p:txBody>
      </p:sp>
      <p:sp>
        <p:nvSpPr>
          <p:cNvPr id="110" name="Google Shape;110;p19"/>
          <p:cNvSpPr txBox="1"/>
          <p:nvPr/>
        </p:nvSpPr>
        <p:spPr>
          <a:xfrm>
            <a:off x="6740375" y="4601125"/>
            <a:ext cx="2168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by L. Reed.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Education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Internships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First jobs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lang="en"/>
              <a:t>Career Path</a:t>
            </a: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6225" y="1313476"/>
            <a:ext cx="5053550" cy="3459026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" name="Google Shape;119;p20"/>
          <p:cNvSpPr txBox="1"/>
          <p:nvPr/>
        </p:nvSpPr>
        <p:spPr>
          <a:xfrm>
            <a:off x="7237325" y="4512550"/>
            <a:ext cx="1552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photo.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A Day in the Life…</a:t>
            </a:r>
            <a:endParaRPr sz="3640"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Example of what you do in your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Tools you use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Props/items to share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325" y="2356975"/>
            <a:ext cx="3921875" cy="2478749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picture containing tree, outdoor, person, hand&#10;&#10;Description automatically generated" id="128" name="Google Shape;12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4650" y="2356975"/>
            <a:ext cx="3921873" cy="247872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9" name="Google Shape;129;p21"/>
          <p:cNvSpPr txBox="1"/>
          <p:nvPr/>
        </p:nvSpPr>
        <p:spPr>
          <a:xfrm>
            <a:off x="4852375" y="4489500"/>
            <a:ext cx="20664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A. McMillan.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364976" y="4524000"/>
            <a:ext cx="15915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USDA Forest Service photo  by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D. Bone.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11700" y="1266325"/>
            <a:ext cx="45957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Another example of what you do in your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Tools you use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Props/items to share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635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person sitting in a chair with a dog in front of the&#10;&#10;Description automatically generated with medium confidence"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5650" y="1845500"/>
            <a:ext cx="2059473" cy="308919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person in a kitchen&#10;&#10;Description automatically generated with low confidence" id="138" name="Google Shape;13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5226" y="1856605"/>
            <a:ext cx="2023977" cy="3035922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9" name="Google Shape;139;p22"/>
          <p:cNvSpPr txBox="1"/>
          <p:nvPr/>
        </p:nvSpPr>
        <p:spPr>
          <a:xfrm>
            <a:off x="7100400" y="4553275"/>
            <a:ext cx="1812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A. McMillan.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4907425" y="4553275"/>
            <a:ext cx="21084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D. Cumberland.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A Day in the Life…</a:t>
            </a:r>
            <a:endParaRPr sz="364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0508" y="1725116"/>
            <a:ext cx="4567426" cy="3124122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11700" y="1266325"/>
            <a:ext cx="42603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Inspiration(s) for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762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6540050" y="4569025"/>
            <a:ext cx="2520300" cy="207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by G. Hitchcock.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3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Career Inspiration</a:t>
            </a:r>
            <a:endParaRPr sz="364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idx="1" type="body"/>
          </p:nvPr>
        </p:nvSpPr>
        <p:spPr>
          <a:xfrm>
            <a:off x="311700" y="1266325"/>
            <a:ext cx="85206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Favorite part of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Challenges of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person in a boat&#10;&#10;Description automatically generated with medium confidence"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475" y="2251350"/>
            <a:ext cx="4050126" cy="25669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person wearing a hat and holding a fishing pole&#10;&#10;Description automatically generated with low confidence" id="158" name="Google Shape;15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4407" y="2251350"/>
            <a:ext cx="4050114" cy="2566926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9" name="Google Shape;159;p24"/>
          <p:cNvSpPr txBox="1"/>
          <p:nvPr/>
        </p:nvSpPr>
        <p:spPr>
          <a:xfrm>
            <a:off x="7140050" y="4546450"/>
            <a:ext cx="1805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photo.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160" name="Google Shape;160;p24"/>
          <p:cNvSpPr txBox="1"/>
          <p:nvPr/>
        </p:nvSpPr>
        <p:spPr>
          <a:xfrm>
            <a:off x="2944324" y="4470250"/>
            <a:ext cx="1688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M. Barnes.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4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Career Favorites &amp; Challenges</a:t>
            </a:r>
            <a:endParaRPr sz="404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23" y="1149083"/>
            <a:ext cx="4725576" cy="353716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8" name="Google Shape;168;p25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lang="en"/>
              <a:t>Career Advice</a:t>
            </a:r>
            <a:endParaRPr/>
          </a:p>
        </p:txBody>
      </p:sp>
      <p:sp>
        <p:nvSpPr>
          <p:cNvPr id="169" name="Google Shape;169;p25"/>
          <p:cNvSpPr txBox="1"/>
          <p:nvPr>
            <p:ph idx="1" type="body"/>
          </p:nvPr>
        </p:nvSpPr>
        <p:spPr>
          <a:xfrm>
            <a:off x="205500" y="1266300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Advice for this career field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Education advice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Career preparation advice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Future of your career field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5"/>
          <p:cNvSpPr txBox="1"/>
          <p:nvPr/>
        </p:nvSpPr>
        <p:spPr>
          <a:xfrm>
            <a:off x="7223448" y="4450625"/>
            <a:ext cx="1766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lang="en"/>
              <a:t>Questions </a:t>
            </a:r>
            <a:endParaRPr/>
          </a:p>
        </p:txBody>
      </p:sp>
      <p:sp>
        <p:nvSpPr>
          <p:cNvPr id="177" name="Google Shape;177;p26"/>
          <p:cNvSpPr txBox="1"/>
          <p:nvPr>
            <p:ph idx="1" type="body"/>
          </p:nvPr>
        </p:nvSpPr>
        <p:spPr>
          <a:xfrm>
            <a:off x="311700" y="1266325"/>
            <a:ext cx="3720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Questions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150" y="1080800"/>
            <a:ext cx="5153150" cy="36496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26"/>
          <p:cNvSpPr txBox="1"/>
          <p:nvPr/>
        </p:nvSpPr>
        <p:spPr>
          <a:xfrm>
            <a:off x="6501101" y="4513525"/>
            <a:ext cx="2369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A. Gonzales.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